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4"/>
  </p:notesMasterIdLst>
  <p:sldIdLst>
    <p:sldId id="258" r:id="rId2"/>
    <p:sldId id="293" r:id="rId3"/>
    <p:sldId id="294" r:id="rId4"/>
    <p:sldId id="257" r:id="rId5"/>
    <p:sldId id="287" r:id="rId6"/>
    <p:sldId id="291" r:id="rId7"/>
    <p:sldId id="274" r:id="rId8"/>
    <p:sldId id="299" r:id="rId9"/>
    <p:sldId id="298" r:id="rId10"/>
    <p:sldId id="284" r:id="rId11"/>
    <p:sldId id="276" r:id="rId12"/>
    <p:sldId id="285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6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66316-2D24-4400-ADFA-6523A60995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8E844C-3D01-4AEB-BA67-0CCB6828012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marL="0" indent="0" algn="l"/>
          <a:r>
            <a:rPr lang="nl-NL" sz="2800" b="1" smtClean="0">
              <a:solidFill>
                <a:schemeClr val="tx1"/>
              </a:solidFill>
            </a:rPr>
            <a:t>- Ôn tập các kiến thức đã học về bài trình chiếu. </a:t>
          </a:r>
          <a:endParaRPr lang="en-US" sz="2800" b="1" smtClean="0">
            <a:solidFill>
              <a:schemeClr val="tx1"/>
            </a:solidFill>
          </a:endParaRPr>
        </a:p>
        <a:p>
          <a:pPr marL="0" indent="0" algn="l"/>
          <a:r>
            <a:rPr lang="nl-NL" sz="2800" b="1" smtClean="0">
              <a:solidFill>
                <a:schemeClr val="tx1"/>
              </a:solidFill>
            </a:rPr>
            <a:t>- Sử dụng một số phím tắt trong phần mềm trình chiếu. </a:t>
          </a:r>
          <a:endParaRPr lang="en-US" sz="2800" b="1" smtClean="0">
            <a:solidFill>
              <a:schemeClr val="tx1"/>
            </a:solidFill>
          </a:endParaRPr>
        </a:p>
        <a:p>
          <a:pPr marL="0" indent="0" algn="l"/>
          <a:r>
            <a:rPr lang="nl-NL" sz="2800" b="1" smtClean="0">
              <a:solidFill>
                <a:schemeClr val="tx1"/>
              </a:solidFill>
            </a:rPr>
            <a:t>- Thuyết trình trang trình chiếu trước thầy/ cô giáo và các bạn.</a:t>
          </a:r>
          <a:endParaRPr lang="en-US" sz="2800" b="1" spc="30" baseline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959EF1-FA57-4872-A25F-EBAC4E262140}" type="par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E91C3F9A-7444-4B35-9A7A-D5458741B188}" type="sib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6A4A3825-3782-446D-803E-1A2554A12788}" type="pres">
      <dgm:prSet presAssocID="{15066316-2D24-4400-ADFA-6523A609956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F4AB97C-A627-4C4E-815E-E4F99B2C3070}" type="pres">
      <dgm:prSet presAssocID="{15066316-2D24-4400-ADFA-6523A6099569}" presName="Name1" presStyleCnt="0"/>
      <dgm:spPr/>
    </dgm:pt>
    <dgm:pt modelId="{C3B8B986-D71A-48C4-B733-6ECEF40DB8EF}" type="pres">
      <dgm:prSet presAssocID="{15066316-2D24-4400-ADFA-6523A6099569}" presName="cycle" presStyleCnt="0"/>
      <dgm:spPr/>
    </dgm:pt>
    <dgm:pt modelId="{AAE0B215-6795-47D5-859E-6983AA99D7E4}" type="pres">
      <dgm:prSet presAssocID="{15066316-2D24-4400-ADFA-6523A6099569}" presName="srcNode" presStyleLbl="node1" presStyleIdx="0" presStyleCnt="1"/>
      <dgm:spPr/>
    </dgm:pt>
    <dgm:pt modelId="{D10619AF-8A17-4A2A-9BB7-1BED1A4AD7D2}" type="pres">
      <dgm:prSet presAssocID="{15066316-2D24-4400-ADFA-6523A6099569}" presName="conn" presStyleLbl="parChTrans1D2" presStyleIdx="0" presStyleCnt="1"/>
      <dgm:spPr/>
      <dgm:t>
        <a:bodyPr/>
        <a:lstStyle/>
        <a:p>
          <a:endParaRPr lang="en-US"/>
        </a:p>
      </dgm:t>
    </dgm:pt>
    <dgm:pt modelId="{29A78CE8-125E-4094-A266-26AED8F1B266}" type="pres">
      <dgm:prSet presAssocID="{15066316-2D24-4400-ADFA-6523A6099569}" presName="extraNode" presStyleLbl="node1" presStyleIdx="0" presStyleCnt="1"/>
      <dgm:spPr/>
    </dgm:pt>
    <dgm:pt modelId="{C4C2AAAA-2C31-4CA6-80B1-445E20F1FD65}" type="pres">
      <dgm:prSet presAssocID="{15066316-2D24-4400-ADFA-6523A6099569}" presName="dstNode" presStyleLbl="node1" presStyleIdx="0" presStyleCnt="1"/>
      <dgm:spPr/>
    </dgm:pt>
    <dgm:pt modelId="{A48F121D-5FA8-4F34-A136-ECF0F1292087}" type="pres">
      <dgm:prSet presAssocID="{0A8E844C-3D01-4AEB-BA67-0CCB68280124}" presName="text_1" presStyleLbl="node1" presStyleIdx="0" presStyleCnt="1" custScaleX="106984" custScaleY="169217" custLinFactNeighborX="680" custLinFactNeighborY="6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0DC70-38FD-4A1C-9FB5-F8D8A0714989}" type="pres">
      <dgm:prSet presAssocID="{0A8E844C-3D01-4AEB-BA67-0CCB68280124}" presName="accent_1" presStyleCnt="0"/>
      <dgm:spPr/>
    </dgm:pt>
    <dgm:pt modelId="{D3DBCEEA-C491-4D7E-9FEE-AB5C8EAFB687}" type="pres">
      <dgm:prSet presAssocID="{0A8E844C-3D01-4AEB-BA67-0CCB68280124}" presName="accentRepeatNode" presStyleLbl="solidFgAcc1" presStyleIdx="0" presStyleCnt="1" custScaleX="49929" custScaleY="58725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</dgm:ptLst>
  <dgm:cxnLst>
    <dgm:cxn modelId="{3F8267F4-A924-4DC3-8C23-606910ACD939}" type="presOf" srcId="{E91C3F9A-7444-4B35-9A7A-D5458741B188}" destId="{D10619AF-8A17-4A2A-9BB7-1BED1A4AD7D2}" srcOrd="0" destOrd="0" presId="urn:microsoft.com/office/officeart/2008/layout/VerticalCurvedList"/>
    <dgm:cxn modelId="{32C639AF-9AB6-49CD-B276-10DDE22F0436}" type="presOf" srcId="{15066316-2D24-4400-ADFA-6523A6099569}" destId="{6A4A3825-3782-446D-803E-1A2554A12788}" srcOrd="0" destOrd="0" presId="urn:microsoft.com/office/officeart/2008/layout/VerticalCurvedList"/>
    <dgm:cxn modelId="{0BA97A84-A986-4DBA-BBEE-00D5879AC451}" srcId="{15066316-2D24-4400-ADFA-6523A6099569}" destId="{0A8E844C-3D01-4AEB-BA67-0CCB68280124}" srcOrd="0" destOrd="0" parTransId="{3C959EF1-FA57-4872-A25F-EBAC4E262140}" sibTransId="{E91C3F9A-7444-4B35-9A7A-D5458741B188}"/>
    <dgm:cxn modelId="{14597A44-C25A-45A7-9389-EA9EB570FE4F}" type="presOf" srcId="{0A8E844C-3D01-4AEB-BA67-0CCB68280124}" destId="{A48F121D-5FA8-4F34-A136-ECF0F1292087}" srcOrd="0" destOrd="0" presId="urn:microsoft.com/office/officeart/2008/layout/VerticalCurvedList"/>
    <dgm:cxn modelId="{8AB81EE4-4BDA-4E9E-B130-B03D2E9ACA2E}" type="presParOf" srcId="{6A4A3825-3782-446D-803E-1A2554A12788}" destId="{CF4AB97C-A627-4C4E-815E-E4F99B2C3070}" srcOrd="0" destOrd="0" presId="urn:microsoft.com/office/officeart/2008/layout/VerticalCurvedList"/>
    <dgm:cxn modelId="{0DEE7E65-8582-4750-B224-26A0141F4265}" type="presParOf" srcId="{CF4AB97C-A627-4C4E-815E-E4F99B2C3070}" destId="{C3B8B986-D71A-48C4-B733-6ECEF40DB8EF}" srcOrd="0" destOrd="0" presId="urn:microsoft.com/office/officeart/2008/layout/VerticalCurvedList"/>
    <dgm:cxn modelId="{DC2FDF09-F2EB-4FCC-832E-724008686719}" type="presParOf" srcId="{C3B8B986-D71A-48C4-B733-6ECEF40DB8EF}" destId="{AAE0B215-6795-47D5-859E-6983AA99D7E4}" srcOrd="0" destOrd="0" presId="urn:microsoft.com/office/officeart/2008/layout/VerticalCurvedList"/>
    <dgm:cxn modelId="{DE80ACB9-36F3-4867-AE0C-5FA6BDE03E9A}" type="presParOf" srcId="{C3B8B986-D71A-48C4-B733-6ECEF40DB8EF}" destId="{D10619AF-8A17-4A2A-9BB7-1BED1A4AD7D2}" srcOrd="1" destOrd="0" presId="urn:microsoft.com/office/officeart/2008/layout/VerticalCurvedList"/>
    <dgm:cxn modelId="{A763F955-6D5A-4D81-9048-46A69A8B8764}" type="presParOf" srcId="{C3B8B986-D71A-48C4-B733-6ECEF40DB8EF}" destId="{29A78CE8-125E-4094-A266-26AED8F1B266}" srcOrd="2" destOrd="0" presId="urn:microsoft.com/office/officeart/2008/layout/VerticalCurvedList"/>
    <dgm:cxn modelId="{3CD01B08-B371-4D6E-93FE-B3C5F7180072}" type="presParOf" srcId="{C3B8B986-D71A-48C4-B733-6ECEF40DB8EF}" destId="{C4C2AAAA-2C31-4CA6-80B1-445E20F1FD65}" srcOrd="3" destOrd="0" presId="urn:microsoft.com/office/officeart/2008/layout/VerticalCurvedList"/>
    <dgm:cxn modelId="{71B5B7A3-8D50-46C4-99BF-5CD1EEA964F2}" type="presParOf" srcId="{CF4AB97C-A627-4C4E-815E-E4F99B2C3070}" destId="{A48F121D-5FA8-4F34-A136-ECF0F1292087}" srcOrd="1" destOrd="0" presId="urn:microsoft.com/office/officeart/2008/layout/VerticalCurvedList"/>
    <dgm:cxn modelId="{38ED1FAB-49F3-4BF8-9A70-E9AB838B1DAF}" type="presParOf" srcId="{CF4AB97C-A627-4C4E-815E-E4F99B2C3070}" destId="{7110DC70-38FD-4A1C-9FB5-F8D8A0714989}" srcOrd="2" destOrd="0" presId="urn:microsoft.com/office/officeart/2008/layout/VerticalCurvedList"/>
    <dgm:cxn modelId="{BCD971FC-80EB-4794-AD10-1C10BAE55066}" type="presParOf" srcId="{7110DC70-38FD-4A1C-9FB5-F8D8A0714989}" destId="{D3DBCEEA-C491-4D7E-9FEE-AB5C8EAFB6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619AF-8A17-4A2A-9BB7-1BED1A4AD7D2}">
      <dsp:nvSpPr>
        <dsp:cNvPr id="0" name=""/>
        <dsp:cNvSpPr/>
      </dsp:nvSpPr>
      <dsp:spPr>
        <a:xfrm>
          <a:off x="-4164652" y="-639968"/>
          <a:ext cx="4969289" cy="4969289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F121D-5FA8-4F34-A136-ECF0F1292087}">
      <dsp:nvSpPr>
        <dsp:cNvPr id="0" name=""/>
        <dsp:cNvSpPr/>
      </dsp:nvSpPr>
      <dsp:spPr>
        <a:xfrm>
          <a:off x="547917" y="457201"/>
          <a:ext cx="8672282" cy="301626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464212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smtClean="0">
              <a:solidFill>
                <a:schemeClr val="tx1"/>
              </a:solidFill>
            </a:rPr>
            <a:t>- Ôn tập các kiến thức đã học về bài trình chiếu. </a:t>
          </a:r>
          <a:endParaRPr lang="en-US" sz="2800" b="1" kern="1200" smtClean="0">
            <a:solidFill>
              <a:schemeClr val="tx1"/>
            </a:solidFill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smtClean="0">
              <a:solidFill>
                <a:schemeClr val="tx1"/>
              </a:solidFill>
            </a:rPr>
            <a:t>- Sử dụng một số phím tắt trong phần mềm trình chiếu. </a:t>
          </a:r>
          <a:endParaRPr lang="en-US" sz="2800" b="1" kern="1200" smtClean="0">
            <a:solidFill>
              <a:schemeClr val="tx1"/>
            </a:solidFill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smtClean="0">
              <a:solidFill>
                <a:schemeClr val="tx1"/>
              </a:solidFill>
            </a:rPr>
            <a:t>- Thuyết trình trang trình chiếu trước thầy/ cô giáo và các bạn.</a:t>
          </a:r>
          <a:endParaRPr lang="en-US" sz="2800" b="1" kern="1200" spc="30" baseline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7917" y="457201"/>
        <a:ext cx="8672282" cy="3016261"/>
      </dsp:txXfrm>
    </dsp:sp>
    <dsp:sp modelId="{D3DBCEEA-C491-4D7E-9FEE-AB5C8EAFB687}">
      <dsp:nvSpPr>
        <dsp:cNvPr id="0" name=""/>
        <dsp:cNvSpPr/>
      </dsp:nvSpPr>
      <dsp:spPr>
        <a:xfrm>
          <a:off x="219666" y="1190449"/>
          <a:ext cx="1112469" cy="1308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5597E7-F46A-4B74-BF4D-CD9F71B04C2B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D7BFC6-1AFC-451D-9C34-A55154EE8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4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0B5F04-5DC6-4242-9970-644755A6507C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2ED24-100F-46C4-A62A-09BC253FF5E9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9D1F1D-BCA3-4F8F-9B8C-42C8029E5735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43FD-E3FC-4447-9EBE-A41197762DDD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4793-B177-430F-91C5-7B78E0EA8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3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FCE00-0EA6-4207-998B-6E8D0426BD14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6AEC-2971-4271-A438-919C5F94F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7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F3487-3B7F-4B68-BBF6-3F5E618DE04B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AD62-5B3E-4075-A4EA-FFB3495B9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1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1390-1504-4BD8-9A75-21854F5D18C9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6C3E5-EBC2-49C4-8C4C-048313A2B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7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5B8B-D976-4942-BD24-C24A2188DE19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729E5-BC38-4B36-BB5B-C741D091B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4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B85A-0449-4C37-AB19-27ABA344C20C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90D3-FDBC-4B70-A518-E40E228BE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5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50DCA-1809-4BF2-8F00-42E4A5CFFDFE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B8477-83A2-458D-9EA1-487CFA432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6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A06F-F3C4-4E82-B12F-E90B1BCD5C1E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11AD9-7FA8-4879-81DA-B3A7E06E7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5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DF67-2D92-4A6C-B34C-AD47052CB9FA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63AF-062C-47D8-BE84-28ECC2F54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7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85F88-E858-4903-A0A0-9243BDC3F5E4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0241-8D01-4C88-957A-B1762DD9E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0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5971D-FF79-4BFA-AB0D-7EBC326173A4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A6F6B-6959-4258-8767-72A2D294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6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/>
                <a:cs typeface="Arial" pitchFamily="34" charset="0"/>
              </a:defRPr>
            </a:lvl1pPr>
          </a:lstStyle>
          <a:p>
            <a:pPr>
              <a:defRPr/>
            </a:pPr>
            <a:fld id="{DFF7EC23-96BB-4792-9FB4-4AEA549BFE72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/>
                <a:cs typeface="Arial" pitchFamily="34" charset="0"/>
              </a:defRPr>
            </a:lvl1pPr>
          </a:lstStyle>
          <a:p>
            <a:pPr>
              <a:defRPr/>
            </a:pPr>
            <a:fld id="{A7055F93-1F19-4DDA-B1C4-B0125C7F6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2819400" y="485775"/>
            <a:ext cx="350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600" b="1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600" b="1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grpSp>
        <p:nvGrpSpPr>
          <p:cNvPr id="3076" name="Group 66"/>
          <p:cNvGrpSpPr>
            <a:grpSpLocks/>
          </p:cNvGrpSpPr>
          <p:nvPr/>
        </p:nvGrpSpPr>
        <p:grpSpPr bwMode="auto">
          <a:xfrm>
            <a:off x="576263" y="1352550"/>
            <a:ext cx="3709987" cy="1039813"/>
            <a:chOff x="192" y="873"/>
            <a:chExt cx="2630" cy="655"/>
          </a:xfrm>
        </p:grpSpPr>
        <p:grpSp>
          <p:nvGrpSpPr>
            <p:cNvPr id="3080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3082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3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88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89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90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3081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600" b="1">
                  <a:solidFill>
                    <a:srgbClr val="3333FF"/>
                  </a:solidFill>
                  <a:latin typeface="Times New Roman" pitchFamily="18" charset="0"/>
                </a:rPr>
                <a:t>Khởi động</a:t>
              </a:r>
            </a:p>
          </p:txBody>
        </p:sp>
      </p:grpSp>
      <p:pic>
        <p:nvPicPr>
          <p:cNvPr id="307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1143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7"/>
          <p:cNvSpPr txBox="1">
            <a:spLocks noChangeArrowheads="1"/>
          </p:cNvSpPr>
          <p:nvPr/>
        </p:nvSpPr>
        <p:spPr bwMode="auto">
          <a:xfrm>
            <a:off x="685800" y="2362200"/>
            <a:ext cx="80010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TRÒ CHƠI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: </a:t>
            </a: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HỘP QUÀ BÍ MẬT</a:t>
            </a:r>
          </a:p>
        </p:txBody>
      </p:sp>
      <p:pic>
        <p:nvPicPr>
          <p:cNvPr id="3079" name="Picture 10" descr="C:\Users\ADMIN\Documents\hop-qua-dinh-pha-le-va-25-bong-hoa-hong-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038600"/>
            <a:ext cx="31083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52400" y="2514600"/>
            <a:ext cx="8686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l-NL" sz="3200" b="1">
                <a:latin typeface="Times New Roman" pitchFamily="18" charset="0"/>
                <a:cs typeface="Times New Roman" pitchFamily="18" charset="0"/>
              </a:rPr>
              <a:t>Trao đổi với bạn, tìm hiểu chức năng của các công cụ WordArt, Date &amp; Time trong thẻ Insert.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1600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HOẠT ĐỘNG ỨNG DỤNG, MỞ RỘNG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66"/>
          <p:cNvGrpSpPr>
            <a:grpSpLocks/>
          </p:cNvGrpSpPr>
          <p:nvPr/>
        </p:nvGrpSpPr>
        <p:grpSpPr bwMode="auto">
          <a:xfrm>
            <a:off x="1981200" y="100013"/>
            <a:ext cx="4354513" cy="1292225"/>
            <a:chOff x="192" y="873"/>
            <a:chExt cx="2630" cy="814"/>
          </a:xfrm>
        </p:grpSpPr>
        <p:grpSp>
          <p:nvGrpSpPr>
            <p:cNvPr id="13317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3319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20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21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22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23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24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3325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3326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3327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3318" name="Text Box 65"/>
            <p:cNvSpPr txBox="1">
              <a:spLocks noChangeArrowheads="1"/>
            </p:cNvSpPr>
            <p:nvPr/>
          </p:nvSpPr>
          <p:spPr bwMode="auto">
            <a:xfrm>
              <a:off x="493" y="1008"/>
              <a:ext cx="2034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3200" b="1">
                  <a:solidFill>
                    <a:srgbClr val="3333FF"/>
                  </a:solidFill>
                  <a:latin typeface="Times New Roman" pitchFamily="18" charset="0"/>
                </a:rPr>
                <a:t>Em cần ghi nhớ</a:t>
              </a:r>
            </a:p>
          </p:txBody>
        </p:sp>
      </p:grpSp>
      <p:sp>
        <p:nvSpPr>
          <p:cNvPr id="16" name="Cloud 15"/>
          <p:cNvSpPr/>
          <p:nvPr/>
        </p:nvSpPr>
        <p:spPr>
          <a:xfrm>
            <a:off x="228600" y="762000"/>
            <a:ext cx="8915400" cy="6096000"/>
          </a:xfrm>
          <a:prstGeom prst="cloud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6" name="TextBox 18"/>
          <p:cNvSpPr txBox="1">
            <a:spLocks noChangeArrowheads="1"/>
          </p:cNvSpPr>
          <p:nvPr/>
        </p:nvSpPr>
        <p:spPr bwMode="auto">
          <a:xfrm>
            <a:off x="1524000" y="1905000"/>
            <a:ext cx="6858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b="1">
                <a:latin typeface="Times New Roman" pitchFamily="18" charset="0"/>
                <a:cs typeface="Times New Roman" pitchFamily="18" charset="0"/>
              </a:rPr>
              <a:t>- Một bài trình chiếu gồm nhiều trang.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nl-NL" sz="3200" b="1">
                <a:latin typeface="Times New Roman" pitchFamily="18" charset="0"/>
                <a:cs typeface="Times New Roman" pitchFamily="18" charset="0"/>
              </a:rPr>
              <a:t>- Trang đầu thường ghi thông tin về tiêu đề, tác giả của bài trình chiếu.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nl-NL" sz="3200" b="1">
                <a:latin typeface="Times New Roman" pitchFamily="18" charset="0"/>
                <a:cs typeface="Times New Roman" pitchFamily="18" charset="0"/>
              </a:rPr>
              <a:t>- Thông tin mỗi trang cần ngắn gọn, nên kèm theo hình minh họa.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nl-NL" sz="3200" b="1">
                <a:latin typeface="Times New Roman" pitchFamily="18" charset="0"/>
                <a:cs typeface="Times New Roman" pitchFamily="18" charset="0"/>
              </a:rPr>
              <a:t>- Trang cuối nên có lời cảm ơn người theo dõi.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152400" y="838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>
                <a:solidFill>
                  <a:srgbClr val="0000FF"/>
                </a:solidFill>
              </a:rPr>
              <a:t>DẶN DÒ</a:t>
            </a:r>
          </a:p>
        </p:txBody>
      </p:sp>
      <p:sp>
        <p:nvSpPr>
          <p:cNvPr id="33795" name="Plaque 7"/>
          <p:cNvSpPr>
            <a:spLocks noChangeArrowheads="1"/>
          </p:cNvSpPr>
          <p:nvPr/>
        </p:nvSpPr>
        <p:spPr bwMode="auto">
          <a:xfrm>
            <a:off x="228600" y="2057400"/>
            <a:ext cx="8534400" cy="2895600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Về nhà em xem lại nội dung đã học về thiết kế bài trình chiếu.</a:t>
            </a:r>
          </a:p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Học thuộc ghi nhớ.</a:t>
            </a:r>
          </a:p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Chuẩn bị yêu cầu 3 (HĐTH) để tiết sau thực hành tiếp.</a:t>
            </a:r>
          </a:p>
          <a:p>
            <a:pPr>
              <a:defRPr/>
            </a:pP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Slide Number Placeholder 9"/>
          <p:cNvSpPr txBox="1">
            <a:spLocks noGrp="1"/>
          </p:cNvSpPr>
          <p:nvPr/>
        </p:nvSpPr>
        <p:spPr bwMode="auto">
          <a:xfrm>
            <a:off x="7010400" y="6669088"/>
            <a:ext cx="21336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fld id="{9C57F9E8-179A-4A4D-80A5-5032C60D7F15}" type="slidenum">
              <a:rPr lang="en-US" sz="1000"/>
              <a:pPr algn="r" eaLnBrk="1" hangingPunct="1"/>
              <a:t>12</a:t>
            </a:fld>
            <a:endParaRPr lang="en-US" sz="1000"/>
          </a:p>
        </p:txBody>
      </p:sp>
      <p:pic>
        <p:nvPicPr>
          <p:cNvPr id="14341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1143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Câu 1: </a:t>
            </a:r>
            <a:r>
              <a:rPr lang="en-US" b="1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Để mở phần mềm trình chiếu Powerpoint, em nháy đúp chuột vào biểu tượng nào?</a:t>
            </a:r>
            <a:endParaRPr lang="en-US" sz="4800" b="1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0275" y="3532188"/>
            <a:ext cx="1355725" cy="1184275"/>
          </a:xfrm>
        </p:spPr>
      </p:pic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3397250"/>
            <a:ext cx="1760538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3425825"/>
            <a:ext cx="18875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96913" y="4078288"/>
            <a:ext cx="552450" cy="65405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pic>
        <p:nvPicPr>
          <p:cNvPr id="4103" name="Picture 2" descr="HÃ¬nh áº£nh cÃ³ liÃªn qu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052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29000"/>
            <a:ext cx="1295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smtClean="0"/>
              <a:t>Câu 2: Em vào thẻ nào để tạo hiệu ứng cho hình ảnh trong trang trình chiếu?</a:t>
            </a:r>
            <a:endParaRPr lang="en-US" b="1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663" y="2159000"/>
            <a:ext cx="4464050" cy="931863"/>
          </a:xfr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3297238"/>
            <a:ext cx="544353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546600"/>
            <a:ext cx="45402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95263" y="3309938"/>
            <a:ext cx="552450" cy="652462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2286000" y="485775"/>
            <a:ext cx="350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Tin học</a:t>
            </a: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1447800" y="1066800"/>
            <a:ext cx="647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Bài 5: Thực hành tổng hợp (tiết 1)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-76200" y="1904999"/>
          <a:ext cx="9220200" cy="368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6" name="Text Box 26" descr="White marble"/>
          <p:cNvSpPr txBox="1">
            <a:spLocks noChangeArrowheads="1"/>
          </p:cNvSpPr>
          <p:nvPr/>
        </p:nvSpPr>
        <p:spPr bwMode="gray">
          <a:xfrm>
            <a:off x="1752600" y="1612900"/>
            <a:ext cx="51054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u="sng">
                <a:solidFill>
                  <a:srgbClr val="0033CC"/>
                </a:solidFill>
                <a:latin typeface="Arial" charset="0"/>
              </a:rPr>
              <a:t>MỤC TIÊU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2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2286000" y="485775"/>
            <a:ext cx="350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Tin học</a:t>
            </a:r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1219200" y="1066800"/>
            <a:ext cx="647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Bài 5: Thực hành tổng hợp (tiết 1) </a:t>
            </a:r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457200" y="16002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381000" y="2590800"/>
            <a:ext cx="8382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400" b="1">
                <a:latin typeface="Times New Roman" pitchFamily="18" charset="0"/>
                <a:cs typeface="Times New Roman" pitchFamily="18" charset="0"/>
              </a:rPr>
              <a:t>1. Thực hiện nhấn các tổ hợp phím để kiểm tra các chức năng tương ứng.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+ Ctrl + N: Khởi tạo một Powerpoint mới.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+ Ctrl + M: Thêm một trang trình chiếu mới.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+ Ctrl + B: Bật/ tắt chế độ in đậm.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+ Ctrl + I: Bật/ tắt chế độ in nghiêng.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+ Ctrl + U: Bật/ tắt chế độ gạch chân.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+ Ctrl + P: In ra bài trình chiếu.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+ Ctrl + S: Lưu bài trình chiếu.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+ F5: Bắt đầu trình chiếu.</a:t>
            </a:r>
          </a:p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+ ESC: Thoát khỏi trình chiếu.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/>
          </a:p>
        </p:txBody>
      </p:sp>
      <p:pic>
        <p:nvPicPr>
          <p:cNvPr id="7175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981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2286000" y="381000"/>
            <a:ext cx="350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Tin học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1295400" y="762000"/>
            <a:ext cx="647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Bài 5: Thực hành tổng hợp (tiết 1) </a:t>
            </a:r>
          </a:p>
        </p:txBody>
      </p:sp>
      <p:sp>
        <p:nvSpPr>
          <p:cNvPr id="8197" name="TextBox 1"/>
          <p:cNvSpPr txBox="1">
            <a:spLocks noChangeArrowheads="1"/>
          </p:cNvSpPr>
          <p:nvPr/>
        </p:nvSpPr>
        <p:spPr bwMode="auto">
          <a:xfrm>
            <a:off x="457200" y="12192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228600" y="2133600"/>
            <a:ext cx="8915400" cy="726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latin typeface="Times New Roman" pitchFamily="18" charset="0"/>
                <a:cs typeface="Times New Roman" pitchFamily="18" charset="0"/>
              </a:rPr>
              <a:t>2. Trao đổi với bạn rồi thực hiện các yêu cầu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nl-NL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>
                <a:latin typeface="Times New Roman" pitchFamily="18" charset="0"/>
                <a:cs typeface="Times New Roman" pitchFamily="18" charset="0"/>
              </a:rPr>
              <a:t>Thiết kế bài trình chiếu có chủ đề “Giới thiệu nhóm và các thành viên”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>
                <a:latin typeface="Times New Roman" pitchFamily="18" charset="0"/>
                <a:cs typeface="Times New Roman" pitchFamily="18" charset="0"/>
              </a:rPr>
              <a:t>+ Trang 1: Giới thiệu tên nhóm, tên các bạn trong nhóm.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>
                <a:latin typeface="Times New Roman" pitchFamily="18" charset="0"/>
                <a:cs typeface="Times New Roman" pitchFamily="18" charset="0"/>
              </a:rPr>
              <a:t>+ Các trang tiếp theo giới thiệu từng thành viên trong nhóm, bao gồm các thông tin.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nl-NL" sz="2000">
                <a:latin typeface="Times New Roman" pitchFamily="18" charset="0"/>
                <a:cs typeface="Times New Roman" pitchFamily="18" charset="0"/>
              </a:rPr>
              <a:t> Họ và tên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nl-NL" sz="2000">
                <a:latin typeface="Times New Roman" pitchFamily="18" charset="0"/>
                <a:cs typeface="Times New Roman" pitchFamily="18" charset="0"/>
              </a:rPr>
              <a:t> Hình ảnh cá nhân (nếu có)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nl-NL" sz="2000">
                <a:latin typeface="Times New Roman" pitchFamily="18" charset="0"/>
                <a:cs typeface="Times New Roman" pitchFamily="18" charset="0"/>
              </a:rPr>
              <a:t> Sinh nhật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nl-NL" sz="2000">
                <a:latin typeface="Times New Roman" pitchFamily="18" charset="0"/>
                <a:cs typeface="Times New Roman" pitchFamily="18" charset="0"/>
              </a:rPr>
              <a:t> Sở thích.....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>
                <a:latin typeface="Times New Roman" pitchFamily="18" charset="0"/>
                <a:cs typeface="Times New Roman" pitchFamily="18" charset="0"/>
              </a:rPr>
              <a:t>+ Trang cuối: cảm ơn người theo dõi.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>
                <a:latin typeface="Times New Roman" pitchFamily="18" charset="0"/>
                <a:cs typeface="Times New Roman" pitchFamily="18" charset="0"/>
              </a:rPr>
              <a:t>b) Chọn màu nền, màu chữ trong các trang trình chiếu.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>
                <a:latin typeface="Times New Roman" pitchFamily="18" charset="0"/>
                <a:cs typeface="Times New Roman" pitchFamily="18" charset="0"/>
              </a:rPr>
              <a:t>c) Tạo hiệu ứng cho nội dung và hình ảnh trong các trang trình chiếu.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>
                <a:latin typeface="Times New Roman" pitchFamily="18" charset="0"/>
                <a:cs typeface="Times New Roman" pitchFamily="18" charset="0"/>
              </a:rPr>
              <a:t>d) Ghi thông tin người soạn, số trang cho bài trình chiếu.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>
                <a:latin typeface="Times New Roman" pitchFamily="18" charset="0"/>
                <a:cs typeface="Times New Roman" pitchFamily="18" charset="0"/>
              </a:rPr>
              <a:t>e) Đặt tên cho bài trình chiếu rồi lưu bài trình chiếu vào thư mục của em trên máy tính.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>
                <a:latin typeface="Times New Roman" pitchFamily="18" charset="0"/>
                <a:cs typeface="Times New Roman" pitchFamily="18" charset="0"/>
              </a:rPr>
              <a:t>g) Sử dụng bài trình chiếu để thuyết trình trước nhóm.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/>
          </a:p>
        </p:txBody>
      </p:sp>
      <p:pic>
        <p:nvPicPr>
          <p:cNvPr id="819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981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2209800" y="0"/>
            <a:ext cx="4724400" cy="1219200"/>
          </a:xfrm>
          <a:prstGeom prst="pen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7" name="Explosion 2 16"/>
          <p:cNvSpPr/>
          <p:nvPr/>
        </p:nvSpPr>
        <p:spPr>
          <a:xfrm rot="20881914">
            <a:off x="-134378" y="1625627"/>
            <a:ext cx="9495080" cy="4108826"/>
          </a:xfrm>
          <a:prstGeom prst="irregularSeal2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Trò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chơi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Ai </a:t>
            </a:r>
            <a:r>
              <a:rPr lang="en-US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nhanh, ai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đúng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2209800" y="0"/>
            <a:ext cx="4724400" cy="1219200"/>
          </a:xfrm>
          <a:prstGeom prst="pen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28600" y="1350963"/>
            <a:ext cx="7620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6666"/>
                </a:solidFill>
                <a:latin typeface="Times New Roman" pitchFamily="18" charset="0"/>
              </a:rPr>
              <a:t>  </a:t>
            </a:r>
            <a:r>
              <a:rPr lang="en-US" sz="3200" b="1" u="sng">
                <a:latin typeface="Times New Roman" pitchFamily="18" charset="0"/>
              </a:rPr>
              <a:t>Câu 1</a:t>
            </a:r>
            <a:r>
              <a:rPr lang="en-US" sz="3200" b="1">
                <a:latin typeface="Times New Roman" pitchFamily="18" charset="0"/>
              </a:rPr>
              <a:t>: Để lưu bài trình chiếu, em nhấn tổ hợp phím nào?</a:t>
            </a:r>
          </a:p>
          <a:p>
            <a:pPr eaLnBrk="1" hangingPunct="1">
              <a:buFontTx/>
              <a:buAutoNum type="alphaUcPeriod"/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b="1">
                <a:latin typeface="Times New Roman" pitchFamily="18" charset="0"/>
              </a:rPr>
              <a:t>Ctrl + B</a:t>
            </a:r>
            <a:endParaRPr lang="en-US" sz="3600" b="1">
              <a:latin typeface="Times New Roman" pitchFamily="18" charset="0"/>
            </a:endParaRPr>
          </a:p>
          <a:p>
            <a:pPr eaLnBrk="1" hangingPunct="1">
              <a:buFontTx/>
              <a:buAutoNum type="alphaUcPeriod"/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b="1">
                <a:latin typeface="Times New Roman" pitchFamily="18" charset="0"/>
              </a:rPr>
              <a:t>Ctrl + S</a:t>
            </a:r>
            <a:endParaRPr lang="en-US" sz="3600" b="1">
              <a:latin typeface="Times New Roman" pitchFamily="18" charset="0"/>
            </a:endParaRPr>
          </a:p>
          <a:p>
            <a:pPr eaLnBrk="1" hangingPunct="1">
              <a:buFontTx/>
              <a:buAutoNum type="alphaUcPeriod"/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b="1">
                <a:latin typeface="Times New Roman" pitchFamily="18" charset="0"/>
              </a:rPr>
              <a:t>Ctrl + 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89325" y="5084763"/>
            <a:ext cx="2174875" cy="762000"/>
            <a:chOff x="2383" y="3216"/>
            <a:chExt cx="1896" cy="672"/>
          </a:xfrm>
        </p:grpSpPr>
        <p:sp>
          <p:nvSpPr>
            <p:cNvPr id="10256" name="AutoShape 9"/>
            <p:cNvSpPr>
              <a:spLocks noChangeArrowheads="1"/>
            </p:cNvSpPr>
            <p:nvPr/>
          </p:nvSpPr>
          <p:spPr bwMode="gray">
            <a:xfrm>
              <a:off x="2383" y="3216"/>
              <a:ext cx="1896" cy="67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gray">
            <a:xfrm>
              <a:off x="2653" y="3321"/>
              <a:ext cx="906" cy="46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/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Đáp án:</a:t>
              </a: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6708775" y="6096000"/>
            <a:ext cx="838200" cy="550863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2895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  <a:latin typeface="Arial" charset="0"/>
              </a:rPr>
              <a:t>2</a:t>
            </a: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2895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  <a:latin typeface="Arial" charset="0"/>
              </a:rPr>
              <a:t>3</a:t>
            </a: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2895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  <a:latin typeface="Arial" charset="0"/>
              </a:rPr>
              <a:t>4</a:t>
            </a: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2895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  <a:latin typeface="Arial" charset="0"/>
              </a:rPr>
              <a:t>5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714625" y="2878138"/>
            <a:ext cx="2409825" cy="1981200"/>
            <a:chOff x="912" y="2592"/>
            <a:chExt cx="3072" cy="960"/>
          </a:xfrm>
        </p:grpSpPr>
        <p:sp>
          <p:nvSpPr>
            <p:cNvPr id="10254" name="Oval 35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.VnTime"/>
                </a:rPr>
                <a:t>HÕt giê</a:t>
              </a:r>
            </a:p>
          </p:txBody>
        </p:sp>
      </p:grp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2532063" y="511175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400" b="1">
                <a:solidFill>
                  <a:srgbClr val="FF1D1D"/>
                </a:solidFill>
              </a:rPr>
              <a:t>B. </a:t>
            </a:r>
            <a:endParaRPr lang="en-US" sz="36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" name="AutoShape 38"/>
          <p:cNvSpPr>
            <a:spLocks noChangeArrowheads="1"/>
          </p:cNvSpPr>
          <p:nvPr/>
        </p:nvSpPr>
        <p:spPr bwMode="auto">
          <a:xfrm>
            <a:off x="4776788" y="6096000"/>
            <a:ext cx="1128712" cy="5572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B049"/>
              </a:gs>
              <a:gs pos="9000">
                <a:srgbClr val="B43E85"/>
              </a:gs>
              <a:gs pos="15500">
                <a:srgbClr val="C50849"/>
              </a:gs>
              <a:gs pos="16499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1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Thêi gian</a:t>
            </a:r>
          </a:p>
        </p:txBody>
      </p:sp>
      <p:sp>
        <p:nvSpPr>
          <p:cNvPr id="17" name="Explosion 2 16"/>
          <p:cNvSpPr/>
          <p:nvPr/>
        </p:nvSpPr>
        <p:spPr>
          <a:xfrm rot="20881914">
            <a:off x="-42124" y="1932408"/>
            <a:ext cx="9228247" cy="2993185"/>
          </a:xfrm>
          <a:prstGeom prst="irregularSeal2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Trò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chơi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Ai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sẽ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đúng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Câu 2: Em vào đâu để tạo hiệu ứng cho nội dung văn bản trong trang trình chiếu?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4094163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401888"/>
            <a:ext cx="36782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4216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74625" y="4800600"/>
            <a:ext cx="552450" cy="65405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8&quot;&gt;&lt;property id=&quot;20148&quot; value=&quot;5&quot;/&gt;&lt;property id=&quot;20300&quot; value=&quot;Slide 4&quot;/&gt;&lt;property id=&quot;20307&quot; value=&quot;267&quot;/&gt;&lt;/object&gt;&lt;object type=&quot;3&quot; unique_id=&quot;10009&quot;&gt;&lt;property id=&quot;20148&quot; value=&quot;5&quot;/&gt;&lt;property id=&quot;20300&quot; value=&quot;Slide 5&quot;/&gt;&lt;property id=&quot;20307&quot; value=&quot;257&quot;/&gt;&lt;/object&gt;&lt;object type=&quot;3&quot; unique_id=&quot;10015&quot;&gt;&lt;property id=&quot;20148&quot; value=&quot;5&quot;/&gt;&lt;property id=&quot;20300&quot; value=&quot;Slide 8&quot;/&gt;&lt;property id=&quot;20307&quot; value=&quot;274&quot;/&gt;&lt;/object&gt;&lt;object type=&quot;3&quot; unique_id=&quot;10016&quot;&gt;&lt;property id=&quot;20148&quot; value=&quot;5&quot;/&gt;&lt;property id=&quot;20300&quot; value=&quot;Slide 9&quot;/&gt;&lt;property id=&quot;20307&quot; value=&quot;275&quot;/&gt;&lt;/object&gt;&lt;object type=&quot;3&quot; unique_id=&quot;10017&quot;&gt;&lt;property id=&quot;20148&quot; value=&quot;5&quot;/&gt;&lt;property id=&quot;20300&quot; value=&quot;Slide 11&quot;/&gt;&lt;property id=&quot;20307&quot; value=&quot;276&quot;/&gt;&lt;/object&gt;&lt;object type=&quot;3&quot; unique_id=&quot;10018&quot;&gt;&lt;property id=&quot;20148&quot; value=&quot;5&quot;/&gt;&lt;property id=&quot;20300&quot; value=&quot;Slide 13&quot;/&gt;&lt;property id=&quot;20307&quot; value=&quot;277&quot;/&gt;&lt;/object&gt;&lt;object type=&quot;3&quot; unique_id=&quot;10215&quot;&gt;&lt;property id=&quot;20148&quot; value=&quot;5&quot;/&gt;&lt;property id=&quot;20300&quot; value=&quot;Slide 6&quot;/&gt;&lt;property id=&quot;20307&quot; value=&quot;287&quot;/&gt;&lt;/object&gt;&lt;object type=&quot;3&quot; unique_id=&quot;10216&quot;&gt;&lt;property id=&quot;20148&quot; value=&quot;5&quot;/&gt;&lt;property id=&quot;20300&quot; value=&quot;Slide 10&quot;/&gt;&lt;property id=&quot;20307&quot; value=&quot;284&quot;/&gt;&lt;/object&gt;&lt;object type=&quot;3&quot; unique_id=&quot;10217&quot;&gt;&lt;property id=&quot;20148&quot; value=&quot;5&quot;/&gt;&lt;property id=&quot;20300&quot; value=&quot;Slide 12&quot;/&gt;&lt;property id=&quot;20307&quot; value=&quot;285&quot;/&gt;&lt;/object&gt;&lt;object type=&quot;3&quot; unique_id=&quot;11029&quot;&gt;&lt;property id=&quot;20148&quot; value=&quot;5&quot;/&gt;&lt;property id=&quot;20300&quot; value=&quot;Slide 3&quot;/&gt;&lt;property id=&quot;20307&quot; value=&quot;290&quot;/&gt;&lt;/object&gt;&lt;object type=&quot;3&quot; unique_id=&quot;11140&quot;&gt;&lt;property id=&quot;20148&quot; value=&quot;5&quot;/&gt;&lt;property id=&quot;20300&quot; value=&quot;Slide 7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659</Words>
  <Application>Microsoft Office PowerPoint</Application>
  <PresentationFormat>On-screen Show (4:3)</PresentationFormat>
  <Paragraphs>87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Franklin Gothic Book</vt:lpstr>
      <vt:lpstr>Arial</vt:lpstr>
      <vt:lpstr>Calibri</vt:lpstr>
      <vt:lpstr>Times New Roman</vt:lpstr>
      <vt:lpstr>Constantia</vt:lpstr>
      <vt:lpstr>.VnArial Narrow</vt:lpstr>
      <vt:lpstr>Office Theme</vt:lpstr>
      <vt:lpstr>PowerPoint Presentation</vt:lpstr>
      <vt:lpstr>Câu 1: Để mở phần mềm trình chiếu Powerpoint, em nháy đúp chuột vào biểu tượng nào?</vt:lpstr>
      <vt:lpstr>Câu 2: Em vào thẻ nào để tạo hiệu ứng cho hình ảnh trong trang trình chiếu?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2: Em vào đâu để tạo hiệu ứng cho nội dung văn bản trong trang trình chiếu?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115</cp:revision>
  <dcterms:created xsi:type="dcterms:W3CDTF">2017-10-29T02:30:12Z</dcterms:created>
  <dcterms:modified xsi:type="dcterms:W3CDTF">2020-03-16T09:24:53Z</dcterms:modified>
</cp:coreProperties>
</file>